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65" r:id="rId5"/>
    <p:sldId id="260" r:id="rId6"/>
    <p:sldId id="266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85FD0F-2385-4CEC-80CC-E63C61FA8DE2}" v="1" dt="2023-07-18T08:02:37.0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787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52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6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0A85FD0F-2385-4CEC-80CC-E63C61FA8DE2}"/>
    <pc:docChg chg="modSld">
      <pc:chgData name="Narelle Wheaton" userId="6e1b2b30-480e-4f91-806b-6735d5b9e446" providerId="ADAL" clId="{0A85FD0F-2385-4CEC-80CC-E63C61FA8DE2}" dt="2023-07-18T08:02:37.013" v="0" actId="1076"/>
      <pc:docMkLst>
        <pc:docMk/>
      </pc:docMkLst>
      <pc:sldChg chg="modSp">
        <pc:chgData name="Narelle Wheaton" userId="6e1b2b30-480e-4f91-806b-6735d5b9e446" providerId="ADAL" clId="{0A85FD0F-2385-4CEC-80CC-E63C61FA8DE2}" dt="2023-07-18T08:02:37.013" v="0" actId="1076"/>
        <pc:sldMkLst>
          <pc:docMk/>
          <pc:sldMk cId="0" sldId="256"/>
        </pc:sldMkLst>
        <pc:spChg chg="mod">
          <ac:chgData name="Narelle Wheaton" userId="6e1b2b30-480e-4f91-806b-6735d5b9e446" providerId="ADAL" clId="{0A85FD0F-2385-4CEC-80CC-E63C61FA8DE2}" dt="2023-07-18T08:02:37.013" v="0" actId="1076"/>
          <ac:spMkLst>
            <pc:docMk/>
            <pc:sldMk cId="0" sldId="256"/>
            <ac:spMk id="3076" creationId="{B972DFD0-A691-3EC4-0635-8F11235CB04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6A6C32E6-50CE-81D6-2E7F-845D9A7F8494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393700" y="692150"/>
            <a:ext cx="6070600" cy="34163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268D46E1-3612-E370-DE10-AECDB51276D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52CF172A-EEE8-EE38-CF7A-E6384FB698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FE713A1-2DD9-A313-8722-3210CB3224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en-US" sz="1200"/>
              <a:t>1</a:t>
            </a: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D5B55BDC-C019-7D88-105E-4153E043E6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71B8D89-9A4C-5F2C-F58A-52FE417953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74AB6293-0969-9F2E-6E56-57F5BC5EC12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42AAE0F4-0229-79EE-EDBA-BE887CE65A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63411843-897F-6F2D-D0AF-601CB309453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F12F314C-F256-8834-F105-D7431EAB70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04A1D27C-F771-DD28-92F3-190085176F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2E2738DB-2964-312E-F876-CAFCB81041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en-US" sz="1200"/>
              <a:t>2</a:t>
            </a:r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FD398F30-D1FE-8FF6-1E1D-0B171967BD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BCD2C6FE-8DBF-4E08-E033-E15CCB8E5F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8198" name="Rectangle 6">
            <a:extLst>
              <a:ext uri="{FF2B5EF4-FFF2-40B4-BE49-F238E27FC236}">
                <a16:creationId xmlns:a16="http://schemas.microsoft.com/office/drawing/2014/main" id="{A54DC1CF-8181-D3D1-B0FC-9F19A3E1406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8199" name="Rectangle 7">
            <a:extLst>
              <a:ext uri="{FF2B5EF4-FFF2-40B4-BE49-F238E27FC236}">
                <a16:creationId xmlns:a16="http://schemas.microsoft.com/office/drawing/2014/main" id="{C187E5F5-1123-5FDA-CE2F-BD899A0E15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F3BD7E2C-8978-EACF-B8E3-00CDBE998F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7AA0954C-68B7-DDB9-5704-312B483B32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6751FB4F-0F7C-B81E-556A-3632F96656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23E04848-0AFA-3754-B536-AA58948A3E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en-US" sz="1200"/>
              <a:t>3</a:t>
            </a:r>
          </a:p>
        </p:txBody>
      </p:sp>
      <p:sp>
        <p:nvSpPr>
          <p:cNvPr id="12292" name="Rectangle 4">
            <a:extLst>
              <a:ext uri="{FF2B5EF4-FFF2-40B4-BE49-F238E27FC236}">
                <a16:creationId xmlns:a16="http://schemas.microsoft.com/office/drawing/2014/main" id="{153E7D5A-CCAF-0A06-5932-25D9DB762A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2293" name="Rectangle 5">
            <a:extLst>
              <a:ext uri="{FF2B5EF4-FFF2-40B4-BE49-F238E27FC236}">
                <a16:creationId xmlns:a16="http://schemas.microsoft.com/office/drawing/2014/main" id="{8CA9A6FE-3A3A-4CCC-643F-347B3A7863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2294" name="Rectangle 6">
            <a:extLst>
              <a:ext uri="{FF2B5EF4-FFF2-40B4-BE49-F238E27FC236}">
                <a16:creationId xmlns:a16="http://schemas.microsoft.com/office/drawing/2014/main" id="{DAE80874-2279-0AA3-579A-CDF19C798F7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2295" name="Rectangle 7">
            <a:extLst>
              <a:ext uri="{FF2B5EF4-FFF2-40B4-BE49-F238E27FC236}">
                <a16:creationId xmlns:a16="http://schemas.microsoft.com/office/drawing/2014/main" id="{FC658AF9-99EA-C798-1931-8661AEE1B2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F4BC489C-E38F-10C6-5774-0AC16D6161F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0406F907-018E-CCB6-7604-054DF2C3EB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B84CBC-7FE8-6EA5-B005-5B49EE254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2C068-92BB-4DCB-814A-BF200E48F3EE}" type="datetimeFigureOut">
              <a:rPr lang="en-AU"/>
              <a:pPr>
                <a:defRPr/>
              </a:pPr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D12BF-576C-1FF6-1DDA-25DF168FD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58BD25-A134-8740-2BE2-F7F473A0C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49BEF-C0DB-47C1-8D48-95CE5BD8ACD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6407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B98EDE-3B31-91A5-F8FC-3D372E0C7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5998F-50D0-4501-8B2F-AFF148EEBAB6}" type="datetimeFigureOut">
              <a:rPr lang="en-AU"/>
              <a:pPr>
                <a:defRPr/>
              </a:pPr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6DBE3F-841D-1923-4584-EA1A29520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9723F9-1625-E1C6-8F5A-A6F5C27BF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93EAC-5EDA-4384-9E2D-B43A7D08347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57832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48F9DD-E89D-D130-86B6-9224020F5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9C6D7-C1A1-474B-9F9A-6B2DC269A499}" type="datetimeFigureOut">
              <a:rPr lang="en-AU"/>
              <a:pPr>
                <a:defRPr/>
              </a:pPr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31AE28-738A-E28F-0E61-D94CB700F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98BF9C-E265-992D-6B08-844F9D025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E51F5-4EE1-4D01-946D-E5C1AD7F9CA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09849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48DA2E-43B0-656E-6CA0-B2F3167B9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DF361-84E2-4B94-B04C-A57BAC91CB6B}" type="datetimeFigureOut">
              <a:rPr lang="en-AU"/>
              <a:pPr>
                <a:defRPr/>
              </a:pPr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621E57-19B9-337F-9369-D57F2D6C5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0581CC-9DC7-98AB-4DC9-EFA0BF724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33831-4482-4C97-82D3-63EFA2B3E66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92761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93515-EB8A-EDD3-AE8D-6555FC4F1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2BDBC-4B84-44E5-9AA5-E66E1D6CE876}" type="datetimeFigureOut">
              <a:rPr lang="en-AU"/>
              <a:pPr>
                <a:defRPr/>
              </a:pPr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23CF00-9154-2062-3483-731F8AC60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B4A861-15F1-F9FA-2D7A-29C93A656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A6646-5C5D-4475-9187-08B8B2B865E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51657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4725740-B4E8-5A9F-D7C8-67448BA79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BA6F1-F8EB-4DCA-B105-20499AF79EA9}" type="datetimeFigureOut">
              <a:rPr lang="en-AU"/>
              <a:pPr>
                <a:defRPr/>
              </a:pPr>
              <a:t>18/07/2023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8524934-F21D-5449-BF13-06342BE7E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FE8EF5E-ADF2-CBEA-A380-3749A4764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10F31-63AC-447C-8E2B-42C0450F314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75770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A187ABB-E84A-12B6-61B7-C3DCB7353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E78B-CB37-496D-8EDA-4DE14034774B}" type="datetimeFigureOut">
              <a:rPr lang="en-AU"/>
              <a:pPr>
                <a:defRPr/>
              </a:pPr>
              <a:t>18/07/2023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CD73013-27C1-BD66-4529-A4FA8A0E2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5B96E8C-E059-1AFD-B739-409896E33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3E503-649D-4191-80D6-5431A1E88B8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503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45A1A18-471A-660B-FAFD-5E5A503A7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F6861-FC52-4A2B-90CA-FA70D4B0182D}" type="datetimeFigureOut">
              <a:rPr lang="en-AU"/>
              <a:pPr>
                <a:defRPr/>
              </a:pPr>
              <a:t>18/07/2023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2AEF7C9-F175-5D82-4503-7074CF1A7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55C71DA-BC97-B2EA-CBF0-F251B44F5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35997-BB81-41E9-B5AD-F1A6B5D5DA2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0935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9088840-616A-C557-856A-75CBC38D1E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102A0-FCFC-4110-92B2-9841512A5241}" type="datetimeFigureOut">
              <a:rPr lang="en-AU"/>
              <a:pPr>
                <a:defRPr/>
              </a:pPr>
              <a:t>18/07/2023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4B47474-2722-CB2D-FCD1-C9278DFDC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B249040-704D-A462-F24A-BE35C1A31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C5655-717E-442C-903C-79C134FE186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93859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EB9A2A8-BBCC-24F2-D1C7-BB603BDBD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B747D-E166-4A49-9BC7-FECF796EFD98}" type="datetimeFigureOut">
              <a:rPr lang="en-AU"/>
              <a:pPr>
                <a:defRPr/>
              </a:pPr>
              <a:t>18/07/2023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45C4088-51C7-FC7D-1C62-86719E797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4DEC2FD-FB09-C109-0006-41800BE8C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B352E-4DE0-472A-9B49-34DC6351FE5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8622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8421515-B979-732E-3BBB-B50C16E0B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C4A88-0CA7-4BAE-8FB2-B4E639A4AAB8}" type="datetimeFigureOut">
              <a:rPr lang="en-AU"/>
              <a:pPr>
                <a:defRPr/>
              </a:pPr>
              <a:t>18/07/2023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BA0B1BD-28C2-A591-F456-7223DC2F97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DBB5A7B-DA35-7CBB-D8DD-97AEB8E3C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17165-1889-4707-97AE-34478651D35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8940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883A0D9-47A9-FC69-B954-DBFF67170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2A90901-56DE-9B0D-8492-237305AAC6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F51D74-905A-B0FD-2D64-32BCB8EC8F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4F55867-8BA3-4E0B-A496-5836BA1FCD07}" type="datetimeFigureOut">
              <a:rPr lang="en-AU"/>
              <a:pPr>
                <a:defRPr/>
              </a:pPr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AA5C4A-D7D4-4EC2-2357-AD19D9868D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2B8CC3-DFE2-8D84-FE85-218FE6F997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915B027-5451-409C-9BB7-8462BFCE17C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songselect.ccli.com/about/termsofuse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ccli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383910B-124E-D2C7-0536-D37E19A1FC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00AFD2F-20FE-C09C-6C3E-B6BA8BB21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3076" name="Subtitle 6">
            <a:extLst>
              <a:ext uri="{FF2B5EF4-FFF2-40B4-BE49-F238E27FC236}">
                <a16:creationId xmlns:a16="http://schemas.microsoft.com/office/drawing/2014/main" id="{B972DFD0-A691-3EC4-0635-8F11235CB04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90712"/>
            <a:ext cx="9144000" cy="3276576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Many are the things I cannot understand,</a:t>
            </a:r>
            <a:br>
              <a:rPr lang="en-US" altLang="en-US" sz="4000" dirty="0"/>
            </a:br>
            <a:r>
              <a:rPr lang="en-US" altLang="en-US" sz="4000" dirty="0"/>
              <a:t>All above me mystery I see;</a:t>
            </a:r>
            <a:br>
              <a:rPr lang="en-US" altLang="en-US" sz="4000" dirty="0"/>
            </a:br>
            <a:r>
              <a:rPr lang="en-US" altLang="en-US" sz="4000" dirty="0"/>
              <a:t>But the gift most wonderful </a:t>
            </a:r>
            <a:br>
              <a:rPr lang="en-US" altLang="en-US" sz="4000" dirty="0"/>
            </a:br>
            <a:r>
              <a:rPr lang="en-US" altLang="en-US" sz="4000" dirty="0"/>
              <a:t>from God's own hand</a:t>
            </a:r>
            <a:br>
              <a:rPr lang="en-US" altLang="en-US" sz="4000" dirty="0"/>
            </a:br>
            <a:r>
              <a:rPr lang="en-US" altLang="en-US" sz="4000" dirty="0"/>
              <a:t>Surely is his gift of grace to me!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EE7E7CAC-ED17-F3CD-3A0A-B2447D23789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35100"/>
            <a:ext cx="9144000" cy="3987800"/>
          </a:xfrm>
        </p:spPr>
        <p:txBody>
          <a:bodyPr/>
          <a:lstStyle/>
          <a:p>
            <a:r>
              <a:rPr lang="en-US" altLang="en-US" sz="2000" dirty="0"/>
              <a:t>Chorus</a:t>
            </a:r>
          </a:p>
          <a:p>
            <a:r>
              <a:rPr lang="en-US" altLang="en-US" sz="4000" dirty="0"/>
              <a:t>Higher than the stars that reach eternity,</a:t>
            </a:r>
            <a:br>
              <a:rPr lang="en-US" altLang="en-US" sz="4000" dirty="0"/>
            </a:br>
            <a:r>
              <a:rPr lang="en-US" altLang="en-US" sz="4000" dirty="0"/>
              <a:t>Broader than the boundaries </a:t>
            </a:r>
            <a:br>
              <a:rPr lang="en-US" altLang="en-US" sz="4000" dirty="0"/>
            </a:br>
            <a:r>
              <a:rPr lang="en-US" altLang="en-US" sz="4000" dirty="0"/>
              <a:t>of endless space,</a:t>
            </a:r>
            <a:br>
              <a:rPr lang="en-US" altLang="en-US" sz="4000" dirty="0"/>
            </a:br>
            <a:r>
              <a:rPr lang="en-US" altLang="en-US" sz="4000" dirty="0"/>
              <a:t>Is the boundless love of God </a:t>
            </a:r>
            <a:br>
              <a:rPr lang="en-US" altLang="en-US" sz="4000" dirty="0"/>
            </a:br>
            <a:r>
              <a:rPr lang="en-US" altLang="en-US" sz="4000" dirty="0"/>
              <a:t>that pardoned me;</a:t>
            </a:r>
            <a:br>
              <a:rPr lang="en-US" altLang="en-US" sz="4000" dirty="0"/>
            </a:br>
            <a:r>
              <a:rPr lang="en-US" altLang="en-US" sz="4000" dirty="0"/>
              <a:t>O the wonder of his grace!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3D423D22-0078-A9AA-3C48-E6DF18EE6B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600CF595-B419-B6A8-350D-021CBDF879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7172" name="Subtitle 4">
            <a:extLst>
              <a:ext uri="{FF2B5EF4-FFF2-40B4-BE49-F238E27FC236}">
                <a16:creationId xmlns:a16="http://schemas.microsoft.com/office/drawing/2014/main" id="{1EE8DE18-3EEB-109E-67ED-585C9B0D7F8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36725"/>
            <a:ext cx="9144000" cy="3384550"/>
          </a:xfrm>
        </p:spPr>
        <p:txBody>
          <a:bodyPr/>
          <a:lstStyle/>
          <a:p>
            <a:r>
              <a:rPr lang="en-US" altLang="en-US" sz="2000" dirty="0"/>
              <a:t>Verse 2</a:t>
            </a:r>
          </a:p>
          <a:p>
            <a:r>
              <a:rPr lang="en-US" altLang="en-US" sz="4000" dirty="0"/>
              <a:t>When I came to Jesus </a:t>
            </a:r>
            <a:br>
              <a:rPr lang="en-US" altLang="en-US" sz="4000" dirty="0"/>
            </a:br>
            <a:r>
              <a:rPr lang="en-US" altLang="en-US" sz="4000" dirty="0"/>
              <a:t>with my sin and shame</a:t>
            </a:r>
            <a:br>
              <a:rPr lang="en-US" altLang="en-US" sz="4000" dirty="0"/>
            </a:br>
            <a:r>
              <a:rPr lang="en-US" altLang="en-US" sz="4000" dirty="0"/>
              <a:t>And to him confessed my deepest need,</a:t>
            </a:r>
            <a:br>
              <a:rPr lang="en-US" altLang="en-US" sz="4000" dirty="0"/>
            </a:br>
            <a:r>
              <a:rPr lang="en-US" altLang="en-US" sz="4000" dirty="0"/>
              <a:t>When by faith I trusted fully in his name,</a:t>
            </a:r>
            <a:br>
              <a:rPr lang="en-US" altLang="en-US" sz="4000" dirty="0"/>
            </a:br>
            <a:r>
              <a:rPr lang="en-US" altLang="en-US" sz="4000" dirty="0"/>
              <a:t>God's rich grace was granted me indeed.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2">
            <a:extLst>
              <a:ext uri="{FF2B5EF4-FFF2-40B4-BE49-F238E27FC236}">
                <a16:creationId xmlns:a16="http://schemas.microsoft.com/office/drawing/2014/main" id="{BB19A987-EF5E-899D-3BC4-D9E14D368EF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35100"/>
            <a:ext cx="9144000" cy="3987800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Higher than the stars that reach eternity,</a:t>
            </a:r>
            <a:br>
              <a:rPr lang="en-US" altLang="en-US" sz="4000"/>
            </a:br>
            <a:r>
              <a:rPr lang="en-US" altLang="en-US" sz="4000"/>
              <a:t>Broader than the boundaries </a:t>
            </a:r>
            <a:br>
              <a:rPr lang="en-US" altLang="en-US" sz="4000"/>
            </a:br>
            <a:r>
              <a:rPr lang="en-US" altLang="en-US" sz="4000"/>
              <a:t>of endless space,</a:t>
            </a:r>
            <a:br>
              <a:rPr lang="en-US" altLang="en-US" sz="4000"/>
            </a:br>
            <a:r>
              <a:rPr lang="en-US" altLang="en-US" sz="4000"/>
              <a:t>Is the boundless love of God </a:t>
            </a:r>
            <a:br>
              <a:rPr lang="en-US" altLang="en-US" sz="4000"/>
            </a:br>
            <a:r>
              <a:rPr lang="en-US" altLang="en-US" sz="4000"/>
              <a:t>that pardoned me;</a:t>
            </a:r>
            <a:br>
              <a:rPr lang="en-US" altLang="en-US" sz="4000"/>
            </a:br>
            <a:r>
              <a:rPr lang="en-US" altLang="en-US" sz="4000"/>
              <a:t>O the wonder of his grace!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5C6276EF-0D58-4D25-D39C-6666223E9F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004F840B-402A-9C0B-CDD6-5BF00C1065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AU" alt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828F071F-7D05-8D96-8BEA-1A5104E2C0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14488"/>
            <a:ext cx="9144000" cy="362902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3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Passing understanding </a:t>
            </a:r>
            <a:br>
              <a:rPr lang="en-US" sz="4000" dirty="0"/>
            </a:br>
            <a:r>
              <a:rPr lang="en-US" sz="4000" dirty="0"/>
              <a:t>is his boundless love,</a:t>
            </a:r>
            <a:br>
              <a:rPr lang="en-US" sz="4000" dirty="0"/>
            </a:br>
            <a:r>
              <a:rPr lang="en-US" sz="4000" dirty="0"/>
              <a:t>More than I can ever comprehend,</a:t>
            </a:r>
            <a:br>
              <a:rPr lang="en-US" sz="4000" dirty="0"/>
            </a:br>
            <a:r>
              <a:rPr lang="en-US" sz="4000" dirty="0"/>
              <a:t>Jesus, in his mercy, </a:t>
            </a:r>
            <a:br>
              <a:rPr lang="en-US" sz="4000" dirty="0"/>
            </a:br>
            <a:r>
              <a:rPr lang="en-US" sz="4000" dirty="0"/>
              <a:t>left his throne above,</a:t>
            </a:r>
            <a:br>
              <a:rPr lang="en-US" sz="4000" dirty="0"/>
            </a:br>
            <a:r>
              <a:rPr lang="en-US" sz="4000" dirty="0"/>
              <a:t>All to be my </a:t>
            </a:r>
            <a:r>
              <a:rPr lang="en-US" sz="4000" dirty="0" err="1"/>
              <a:t>Saviour</a:t>
            </a:r>
            <a:r>
              <a:rPr lang="en-US" sz="4000" dirty="0"/>
              <a:t> and my friend.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>
            <a:extLst>
              <a:ext uri="{FF2B5EF4-FFF2-40B4-BE49-F238E27FC236}">
                <a16:creationId xmlns:a16="http://schemas.microsoft.com/office/drawing/2014/main" id="{B427FFEF-30CF-2441-F8DA-BB1B95345B0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35100"/>
            <a:ext cx="9144000" cy="3987800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Higher than the stars that reach eternity,</a:t>
            </a:r>
            <a:br>
              <a:rPr lang="en-US" altLang="en-US" sz="4000"/>
            </a:br>
            <a:r>
              <a:rPr lang="en-US" altLang="en-US" sz="4000"/>
              <a:t>Broader than the boundaries </a:t>
            </a:r>
            <a:br>
              <a:rPr lang="en-US" altLang="en-US" sz="4000"/>
            </a:br>
            <a:r>
              <a:rPr lang="en-US" altLang="en-US" sz="4000"/>
              <a:t>of endless space,</a:t>
            </a:r>
            <a:br>
              <a:rPr lang="en-US" altLang="en-US" sz="4000"/>
            </a:br>
            <a:r>
              <a:rPr lang="en-US" altLang="en-US" sz="4000"/>
              <a:t>Is the boundless love of God </a:t>
            </a:r>
            <a:br>
              <a:rPr lang="en-US" altLang="en-US" sz="4000"/>
            </a:br>
            <a:r>
              <a:rPr lang="en-US" altLang="en-US" sz="4000"/>
              <a:t>that pardoned me;</a:t>
            </a:r>
            <a:br>
              <a:rPr lang="en-US" altLang="en-US" sz="4000"/>
            </a:br>
            <a:r>
              <a:rPr lang="en-US" altLang="en-US" sz="4000"/>
              <a:t>O the wonder of his grace!</a:t>
            </a:r>
          </a:p>
        </p:txBody>
      </p:sp>
      <p:sp>
        <p:nvSpPr>
          <p:cNvPr id="3" name="TextBox 10">
            <a:extLst>
              <a:ext uri="{FF2B5EF4-FFF2-40B4-BE49-F238E27FC236}">
                <a16:creationId xmlns:a16="http://schemas.microsoft.com/office/drawing/2014/main" id="{C8B32584-0221-F048-8737-2305533AC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818188"/>
            <a:ext cx="609600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 dirty="0">
                <a:latin typeface="akagi_probook"/>
              </a:rPr>
              <a:t>CCLI Song # 3319563</a:t>
            </a:r>
          </a:p>
          <a:p>
            <a:pPr eaLnBrk="1" hangingPunct="1"/>
            <a:r>
              <a:rPr lang="en-US" altLang="en-US" sz="1000" dirty="0">
                <a:latin typeface="akagi_probook"/>
              </a:rPr>
              <a:t>Howard Davies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 dirty="0">
                <a:latin typeface="akagi_probook"/>
              </a:rPr>
              <a:t>© Salvationist Publishing &amp; Supplies Ltd. (Admin. by </a:t>
            </a:r>
            <a:r>
              <a:rPr lang="en-US" altLang="en-US" sz="1000" dirty="0" err="1">
                <a:latin typeface="akagi_probook"/>
              </a:rPr>
              <a:t>CopyCare</a:t>
            </a:r>
            <a:r>
              <a:rPr lang="en-US" altLang="en-US" sz="1000" dirty="0">
                <a:latin typeface="akagi_probook"/>
              </a:rPr>
              <a:t> Pacific Pty. Ltd.)</a:t>
            </a:r>
          </a:p>
          <a:p>
            <a:pPr eaLnBrk="1" hangingPunct="1"/>
            <a:r>
              <a:rPr lang="en-US" altLang="en-US" sz="1000" i="1" dirty="0">
                <a:latin typeface="akagi_probook"/>
              </a:rPr>
              <a:t>For use solely with the </a:t>
            </a:r>
            <a:r>
              <a:rPr lang="en-US" altLang="en-US" sz="1000" i="1" dirty="0" err="1">
                <a:latin typeface="akagi_probook"/>
              </a:rPr>
              <a:t>SongSelect</a:t>
            </a:r>
            <a:r>
              <a:rPr lang="en-US" altLang="en-US" sz="1000" i="1" dirty="0">
                <a:latin typeface="akagi_probook"/>
              </a:rPr>
              <a:t>® </a:t>
            </a:r>
            <a:r>
              <a:rPr lang="en-US" altLang="en-US" sz="1000" i="1" dirty="0">
                <a:latin typeface="akagi_probook"/>
                <a:hlinkClick r:id="rId3"/>
              </a:rPr>
              <a:t>Terms of Use</a:t>
            </a:r>
            <a:r>
              <a:rPr lang="en-US" altLang="en-US" sz="1000" i="1" dirty="0">
                <a:latin typeface="akagi_probook"/>
              </a:rPr>
              <a:t>. All rights reserved. </a:t>
            </a:r>
            <a:r>
              <a:rPr lang="en-US" altLang="en-US" sz="1000" i="1" dirty="0">
                <a:latin typeface="akagi_probook"/>
                <a:hlinkClick r:id="rId4"/>
              </a:rPr>
              <a:t>www.ccli.com</a:t>
            </a:r>
            <a:endParaRPr lang="en-US" altLang="en-US" sz="1000" i="1" dirty="0">
              <a:latin typeface="akagi_probook"/>
            </a:endParaRPr>
          </a:p>
          <a:p>
            <a:pPr eaLnBrk="1" hangingPunct="1"/>
            <a:r>
              <a:rPr lang="en-US" altLang="en-US" sz="1000" dirty="0">
                <a:latin typeface="akagi_probook"/>
              </a:rPr>
              <a:t>CCLI </a:t>
            </a:r>
            <a:r>
              <a:rPr lang="en-US" altLang="en-US" sz="1000" dirty="0" err="1">
                <a:latin typeface="akagi_probook"/>
              </a:rPr>
              <a:t>Licence</a:t>
            </a:r>
            <a:r>
              <a:rPr lang="en-US" altLang="en-US" sz="1000" dirty="0">
                <a:latin typeface="akagi_probook"/>
              </a:rPr>
              <a:t>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</TotalTime>
  <Words>288</Words>
  <Application>Microsoft Office PowerPoint</Application>
  <PresentationFormat>Widescreen</PresentationFormat>
  <Paragraphs>20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52. </dc:title>
  <dc:creator>Brian Pratt</dc:creator>
  <cp:lastModifiedBy>Narelle Wheaton</cp:lastModifiedBy>
  <cp:revision>6</cp:revision>
  <dcterms:created xsi:type="dcterms:W3CDTF">1998-09-22T07:15:44Z</dcterms:created>
  <dcterms:modified xsi:type="dcterms:W3CDTF">2023-07-18T08:02:48Z</dcterms:modified>
</cp:coreProperties>
</file>